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media/image9.png" ContentType="image/png"/>
  <Override PartName="/ppt/media/image1.png" ContentType="image/png"/>
  <Override PartName="/ppt/media/image2.png" ContentType="image/png"/>
  <Override PartName="/ppt/media/image17.jpeg" ContentType="image/jpe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media/image7.png" ContentType="image/png"/>
  <Override PartName="/ppt/media/image8.png" ContentType="image/png"/>
  <Override PartName="/ppt/media/image10.png" ContentType="image/png"/>
  <Override PartName="/ppt/media/image11.png" ContentType="image/png"/>
  <Override PartName="/ppt/media/image12.jpeg" ContentType="image/jpeg"/>
  <Override PartName="/ppt/media/image13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8.png" ContentType="image/png"/>
  <Override PartName="/ppt/media/image19.png" ContentType="image/png"/>
  <Override PartName="/ppt/media/image20.png" ContentType="image/png"/>
  <Override PartName="/ppt/media/image21.png" ContentType="image/png"/>
  <Override PartName="/ppt/media/image22.png" ContentType="image/png"/>
  <Override PartName="/ppt/media/image23.png" ContentType="image/png"/>
  <Override PartName="/ppt/media/image24.png" ContentType="image/png"/>
  <Override PartName="/ppt/media/image25.png" ContentType="image/png"/>
  <Override PartName="/ppt/media/image26.png" ContentType="image/png"/>
  <Override PartName="/ppt/slideLayouts/slideLayout9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_rels/slideLayout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_rels/presentation.xml.rels" ContentType="application/vnd.openxmlformats-package.relationships+xml"/>
  <Override PartName="/ppt/slides/slide9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</p:sldIdLst>
  <p:sldSz cx="12192000" cy="6858000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" name="PlaceHolder 5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" name="PlaceHolder 7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9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0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3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4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5" name="PlaceHolder 5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6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7" name="PlaceHolder 7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slideLayout" Target="../slideLayouts/slideLayout1.xml"/><Relationship Id="rId8" Type="http://schemas.openxmlformats.org/officeDocument/2006/relationships/slideLayout" Target="../slideLayouts/slideLayout2.xml"/><Relationship Id="rId9" Type="http://schemas.openxmlformats.org/officeDocument/2006/relationships/slideLayout" Target="../slideLayouts/slideLayout3.xml"/><Relationship Id="rId10" Type="http://schemas.openxmlformats.org/officeDocument/2006/relationships/slideLayout" Target="../slideLayouts/slideLayout4.xml"/><Relationship Id="rId11" Type="http://schemas.openxmlformats.org/officeDocument/2006/relationships/slideLayout" Target="../slideLayouts/slideLayout5.xml"/><Relationship Id="rId12" Type="http://schemas.openxmlformats.org/officeDocument/2006/relationships/slideLayout" Target="../slideLayouts/slideLayout6.xml"/><Relationship Id="rId13" Type="http://schemas.openxmlformats.org/officeDocument/2006/relationships/slideLayout" Target="../slideLayouts/slideLayout7.xml"/><Relationship Id="rId14" Type="http://schemas.openxmlformats.org/officeDocument/2006/relationships/slideLayout" Target="../slideLayouts/slideLayout8.xml"/><Relationship Id="rId15" Type="http://schemas.openxmlformats.org/officeDocument/2006/relationships/slideLayout" Target="../slideLayouts/slideLayout9.xml"/><Relationship Id="rId16" Type="http://schemas.openxmlformats.org/officeDocument/2006/relationships/slideLayout" Target="../slideLayouts/slideLayout10.xml"/><Relationship Id="rId17" Type="http://schemas.openxmlformats.org/officeDocument/2006/relationships/slideLayout" Target="../slideLayouts/slideLayout11.xml"/><Relationship Id="rId18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slideLayout" Target="../slideLayouts/slideLayout13.xml"/><Relationship Id="rId8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18.xml"/><Relationship Id="rId13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21.xml"/><Relationship Id="rId16" Type="http://schemas.openxmlformats.org/officeDocument/2006/relationships/slideLayout" Target="../slideLayouts/slideLayout22.xml"/><Relationship Id="rId17" Type="http://schemas.openxmlformats.org/officeDocument/2006/relationships/slideLayout" Target="../slideLayouts/slideLayout23.xml"/><Relationship Id="rId18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Picture 7" descr=""/>
          <p:cNvPicPr/>
          <p:nvPr/>
        </p:nvPicPr>
        <p:blipFill>
          <a:blip r:embed="rId3"/>
          <a:srcRect l="3610" t="0" r="0" b="0"/>
          <a:stretch/>
        </p:blipFill>
        <p:spPr>
          <a:xfrm>
            <a:off x="0" y="2669760"/>
            <a:ext cx="4035600" cy="4186800"/>
          </a:xfrm>
          <a:prstGeom prst="rect">
            <a:avLst/>
          </a:prstGeom>
          <a:ln>
            <a:noFill/>
          </a:ln>
        </p:spPr>
      </p:pic>
      <p:pic>
        <p:nvPicPr>
          <p:cNvPr id="1" name="Picture 6" descr=""/>
          <p:cNvPicPr/>
          <p:nvPr/>
        </p:nvPicPr>
        <p:blipFill>
          <a:blip r:embed="rId4"/>
          <a:srcRect l="35647" t="0" r="0" b="0"/>
          <a:stretch/>
        </p:blipFill>
        <p:spPr>
          <a:xfrm>
            <a:off x="0" y="2892240"/>
            <a:ext cx="1521000" cy="2364120"/>
          </a:xfrm>
          <a:prstGeom prst="rect">
            <a:avLst/>
          </a:prstGeom>
          <a:ln>
            <a:noFill/>
          </a:ln>
        </p:spPr>
      </p:pic>
      <p:sp>
        <p:nvSpPr>
          <p:cNvPr id="2" name="CustomShape 1" hidden="1"/>
          <p:cNvSpPr/>
          <p:nvPr/>
        </p:nvSpPr>
        <p:spPr>
          <a:xfrm>
            <a:off x="8609040" y="1676520"/>
            <a:ext cx="2818080" cy="2818080"/>
          </a:xfrm>
          <a:prstGeom prst="ellipse">
            <a:avLst/>
          </a:prstGeom>
          <a:gradFill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</a:gsLst>
            <a:lin ang="0"/>
          </a:gra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" name="Picture 8" descr=""/>
          <p:cNvPicPr/>
          <p:nvPr/>
        </p:nvPicPr>
        <p:blipFill>
          <a:blip r:embed="rId5"/>
          <a:srcRect l="0" t="28812" r="0" b="0"/>
          <a:stretch/>
        </p:blipFill>
        <p:spPr>
          <a:xfrm>
            <a:off x="7999560" y="0"/>
            <a:ext cx="1602000" cy="1140120"/>
          </a:xfrm>
          <a:prstGeom prst="rect">
            <a:avLst/>
          </a:prstGeom>
          <a:ln>
            <a:noFill/>
          </a:ln>
        </p:spPr>
      </p:pic>
      <p:pic>
        <p:nvPicPr>
          <p:cNvPr id="4" name="Picture 9" descr=""/>
          <p:cNvPicPr/>
          <p:nvPr/>
        </p:nvPicPr>
        <p:blipFill>
          <a:blip r:embed="rId6"/>
          <a:srcRect l="0" t="0" r="0" b="23333"/>
          <a:stretch/>
        </p:blipFill>
        <p:spPr>
          <a:xfrm>
            <a:off x="8605800" y="6095880"/>
            <a:ext cx="992160" cy="760680"/>
          </a:xfrm>
          <a:prstGeom prst="rect">
            <a:avLst/>
          </a:prstGeom>
          <a:ln>
            <a:noFill/>
          </a:ln>
        </p:spPr>
      </p:pic>
      <p:sp>
        <p:nvSpPr>
          <p:cNvPr id="5" name="CustomShape 2" hidden="1"/>
          <p:cNvSpPr/>
          <p:nvPr/>
        </p:nvSpPr>
        <p:spPr>
          <a:xfrm>
            <a:off x="10437840" y="0"/>
            <a:ext cx="684360" cy="114156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" name="PlaceHolder 3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" name="PlaceHolder 4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7"/>
    <p:sldLayoutId id="2147483650" r:id="rId8"/>
    <p:sldLayoutId id="2147483651" r:id="rId9"/>
    <p:sldLayoutId id="2147483652" r:id="rId10"/>
    <p:sldLayoutId id="2147483653" r:id="rId11"/>
    <p:sldLayoutId id="2147483654" r:id="rId12"/>
    <p:sldLayoutId id="2147483655" r:id="rId13"/>
    <p:sldLayoutId id="2147483656" r:id="rId14"/>
    <p:sldLayoutId id="2147483657" r:id="rId15"/>
    <p:sldLayoutId id="2147483658" r:id="rId16"/>
    <p:sldLayoutId id="2147483659" r:id="rId17"/>
    <p:sldLayoutId id="2147483660" r:id="rId18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7" descr=""/>
          <p:cNvPicPr/>
          <p:nvPr/>
        </p:nvPicPr>
        <p:blipFill>
          <a:blip r:embed="rId3"/>
          <a:srcRect l="3610" t="0" r="0" b="0"/>
          <a:stretch/>
        </p:blipFill>
        <p:spPr>
          <a:xfrm>
            <a:off x="0" y="2669760"/>
            <a:ext cx="4035600" cy="4186800"/>
          </a:xfrm>
          <a:prstGeom prst="rect">
            <a:avLst/>
          </a:prstGeom>
          <a:ln>
            <a:noFill/>
          </a:ln>
        </p:spPr>
      </p:pic>
      <p:pic>
        <p:nvPicPr>
          <p:cNvPr id="45" name="Picture 6" descr=""/>
          <p:cNvPicPr/>
          <p:nvPr/>
        </p:nvPicPr>
        <p:blipFill>
          <a:blip r:embed="rId4"/>
          <a:srcRect l="35647" t="0" r="0" b="0"/>
          <a:stretch/>
        </p:blipFill>
        <p:spPr>
          <a:xfrm>
            <a:off x="0" y="2892240"/>
            <a:ext cx="1521000" cy="2364120"/>
          </a:xfrm>
          <a:prstGeom prst="rect">
            <a:avLst/>
          </a:prstGeom>
          <a:ln>
            <a:noFill/>
          </a:ln>
        </p:spPr>
      </p:pic>
      <p:sp>
        <p:nvSpPr>
          <p:cNvPr id="46" name="CustomShape 1" hidden="1"/>
          <p:cNvSpPr/>
          <p:nvPr/>
        </p:nvSpPr>
        <p:spPr>
          <a:xfrm>
            <a:off x="8609040" y="1676520"/>
            <a:ext cx="2818080" cy="2818080"/>
          </a:xfrm>
          <a:prstGeom prst="ellipse">
            <a:avLst/>
          </a:prstGeom>
          <a:gradFill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</a:gsLst>
            <a:lin ang="0"/>
          </a:gra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7" name="Picture 8" descr=""/>
          <p:cNvPicPr/>
          <p:nvPr/>
        </p:nvPicPr>
        <p:blipFill>
          <a:blip r:embed="rId5"/>
          <a:srcRect l="0" t="28812" r="0" b="0"/>
          <a:stretch/>
        </p:blipFill>
        <p:spPr>
          <a:xfrm>
            <a:off x="7999560" y="0"/>
            <a:ext cx="1602000" cy="1140120"/>
          </a:xfrm>
          <a:prstGeom prst="rect">
            <a:avLst/>
          </a:prstGeom>
          <a:ln>
            <a:noFill/>
          </a:ln>
        </p:spPr>
      </p:pic>
      <p:pic>
        <p:nvPicPr>
          <p:cNvPr id="48" name="Picture 9" descr=""/>
          <p:cNvPicPr/>
          <p:nvPr/>
        </p:nvPicPr>
        <p:blipFill>
          <a:blip r:embed="rId6"/>
          <a:srcRect l="0" t="0" r="0" b="23333"/>
          <a:stretch/>
        </p:blipFill>
        <p:spPr>
          <a:xfrm>
            <a:off x="8605800" y="6095880"/>
            <a:ext cx="992160" cy="760680"/>
          </a:xfrm>
          <a:prstGeom prst="rect">
            <a:avLst/>
          </a:prstGeom>
          <a:ln>
            <a:noFill/>
          </a:ln>
        </p:spPr>
      </p:pic>
      <p:sp>
        <p:nvSpPr>
          <p:cNvPr id="49" name="CustomShape 2" hidden="1"/>
          <p:cNvSpPr/>
          <p:nvPr/>
        </p:nvSpPr>
        <p:spPr>
          <a:xfrm>
            <a:off x="10437840" y="0"/>
            <a:ext cx="684360" cy="114156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" name="PlaceHolder 3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" name="PlaceHolder 4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7"/>
    <p:sldLayoutId id="2147483663" r:id="rId8"/>
    <p:sldLayoutId id="2147483664" r:id="rId9"/>
    <p:sldLayoutId id="2147483665" r:id="rId10"/>
    <p:sldLayoutId id="2147483666" r:id="rId11"/>
    <p:sldLayoutId id="2147483667" r:id="rId12"/>
    <p:sldLayoutId id="2147483668" r:id="rId13"/>
    <p:sldLayoutId id="2147483669" r:id="rId14"/>
    <p:sldLayoutId id="2147483670" r:id="rId15"/>
    <p:sldLayoutId id="2147483671" r:id="rId16"/>
    <p:sldLayoutId id="2147483672" r:id="rId17"/>
    <p:sldLayoutId id="2147483673" r:id="rId18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image" Target="../media/image22.png"/><Relationship Id="rId3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2.jpeg"/><Relationship Id="rId2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7.jpeg"/><Relationship Id="rId2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CustomShape 1"/>
          <p:cNvSpPr/>
          <p:nvPr/>
        </p:nvSpPr>
        <p:spPr>
          <a:xfrm>
            <a:off x="1847520" y="1767240"/>
            <a:ext cx="8824320" cy="1979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ctr">
              <a:lnSpc>
                <a:spcPct val="100000"/>
              </a:lnSpc>
            </a:pPr>
            <a:r>
              <a:rPr b="0" lang="en-US" sz="66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Unreal Game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9" name="CustomShape 2"/>
          <p:cNvSpPr/>
          <p:nvPr/>
        </p:nvSpPr>
        <p:spPr>
          <a:xfrm>
            <a:off x="1154880" y="4777560"/>
            <a:ext cx="8824320" cy="86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CustomShape 1"/>
          <p:cNvSpPr/>
          <p:nvPr/>
        </p:nvSpPr>
        <p:spPr>
          <a:xfrm>
            <a:off x="646200" y="452880"/>
            <a:ext cx="9403200" cy="1398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Object diagram: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8" name="" descr=""/>
          <p:cNvPicPr/>
          <p:nvPr/>
        </p:nvPicPr>
        <p:blipFill>
          <a:blip r:embed="rId1"/>
          <a:stretch/>
        </p:blipFill>
        <p:spPr>
          <a:xfrm>
            <a:off x="2743200" y="1097280"/>
            <a:ext cx="6363360" cy="53859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9" dur="indefinite" restart="never" nodeType="tmRoot">
          <p:childTnLst>
            <p:seq>
              <p:cTn id="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CustomShape 1"/>
          <p:cNvSpPr/>
          <p:nvPr/>
        </p:nvSpPr>
        <p:spPr>
          <a:xfrm>
            <a:off x="646200" y="452880"/>
            <a:ext cx="9403200" cy="1398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State diagram: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10" name="" descr=""/>
          <p:cNvPicPr/>
          <p:nvPr/>
        </p:nvPicPr>
        <p:blipFill>
          <a:blip r:embed="rId1"/>
          <a:stretch/>
        </p:blipFill>
        <p:spPr>
          <a:xfrm>
            <a:off x="3566160" y="916560"/>
            <a:ext cx="4293720" cy="52095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1" dur="indefinite" restart="never" nodeType="tmRoot">
          <p:childTnLst>
            <p:seq>
              <p:cTn id="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CustomShape 1"/>
          <p:cNvSpPr/>
          <p:nvPr/>
        </p:nvSpPr>
        <p:spPr>
          <a:xfrm>
            <a:off x="646200" y="452880"/>
            <a:ext cx="9403200" cy="1398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42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How does the environment look like?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12" name="Content Placeholder 4" descr=""/>
          <p:cNvPicPr/>
          <p:nvPr/>
        </p:nvPicPr>
        <p:blipFill>
          <a:blip r:embed="rId1"/>
          <a:stretch/>
        </p:blipFill>
        <p:spPr>
          <a:xfrm>
            <a:off x="2134800" y="2061360"/>
            <a:ext cx="7486200" cy="41943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3" dur="indefinite" restart="never" nodeType="tmRoot">
          <p:childTnLst>
            <p:seq>
              <p:cTn id="2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CustomShape 1"/>
          <p:cNvSpPr/>
          <p:nvPr/>
        </p:nvSpPr>
        <p:spPr>
          <a:xfrm>
            <a:off x="646200" y="452880"/>
            <a:ext cx="9403200" cy="1398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14" name="Content Placeholder 4" descr=""/>
          <p:cNvPicPr/>
          <p:nvPr/>
        </p:nvPicPr>
        <p:blipFill>
          <a:blip r:embed="rId1"/>
          <a:stretch/>
        </p:blipFill>
        <p:spPr>
          <a:xfrm>
            <a:off x="123840" y="79920"/>
            <a:ext cx="11898720" cy="6692400"/>
          </a:xfrm>
          <a:prstGeom prst="rect">
            <a:avLst/>
          </a:prstGeom>
          <a:ln>
            <a:noFill/>
          </a:ln>
        </p:spPr>
      </p:pic>
      <p:pic>
        <p:nvPicPr>
          <p:cNvPr id="115" name="" descr=""/>
          <p:cNvPicPr/>
          <p:nvPr/>
        </p:nvPicPr>
        <p:blipFill>
          <a:blip r:embed="rId2"/>
          <a:stretch/>
        </p:blipFill>
        <p:spPr>
          <a:xfrm>
            <a:off x="1800" y="-1440"/>
            <a:ext cx="12191400" cy="68569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5" dur="indefinite" restart="never" nodeType="tmRoot">
          <p:childTnLst>
            <p:seq>
              <p:cTn id="2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CustomShape 1"/>
          <p:cNvSpPr/>
          <p:nvPr/>
        </p:nvSpPr>
        <p:spPr>
          <a:xfrm>
            <a:off x="646200" y="452880"/>
            <a:ext cx="9403200" cy="1398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17" name="Content Placeholder 4" descr=""/>
          <p:cNvPicPr/>
          <p:nvPr/>
        </p:nvPicPr>
        <p:blipFill>
          <a:blip r:embed="rId1"/>
          <a:stretch/>
        </p:blipFill>
        <p:spPr>
          <a:xfrm>
            <a:off x="-720" y="0"/>
            <a:ext cx="12192480" cy="6857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7" dur="indefinite" restart="never" nodeType="tmRoot">
          <p:childTnLst>
            <p:seq>
              <p:cTn id="2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CustomShape 1"/>
          <p:cNvSpPr/>
          <p:nvPr/>
        </p:nvSpPr>
        <p:spPr>
          <a:xfrm>
            <a:off x="646200" y="452880"/>
            <a:ext cx="9403200" cy="1398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19" name="" descr=""/>
          <p:cNvPicPr/>
          <p:nvPr/>
        </p:nvPicPr>
        <p:blipFill>
          <a:blip r:embed="rId1"/>
          <a:stretch/>
        </p:blipFill>
        <p:spPr>
          <a:xfrm>
            <a:off x="1800" y="0"/>
            <a:ext cx="12191040" cy="6857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9" dur="indefinite" restart="never" nodeType="tmRoot">
          <p:childTnLst>
            <p:seq>
              <p:cTn id="3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CustomShape 1"/>
          <p:cNvSpPr/>
          <p:nvPr/>
        </p:nvSpPr>
        <p:spPr>
          <a:xfrm>
            <a:off x="646200" y="452880"/>
            <a:ext cx="9403200" cy="1398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21" name="" descr=""/>
          <p:cNvPicPr/>
          <p:nvPr/>
        </p:nvPicPr>
        <p:blipFill>
          <a:blip r:embed="rId1"/>
          <a:stretch/>
        </p:blipFill>
        <p:spPr>
          <a:xfrm>
            <a:off x="1800" y="0"/>
            <a:ext cx="12191040" cy="6857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1" dur="indefinite" restart="never" nodeType="tmRoot">
          <p:childTnLst>
            <p:seq>
              <p:cTn id="3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CustomShape 1"/>
          <p:cNvSpPr/>
          <p:nvPr/>
        </p:nvSpPr>
        <p:spPr>
          <a:xfrm>
            <a:off x="646200" y="452880"/>
            <a:ext cx="9403200" cy="1398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23" name="" descr=""/>
          <p:cNvPicPr/>
          <p:nvPr/>
        </p:nvPicPr>
        <p:blipFill>
          <a:blip r:embed="rId1"/>
          <a:stretch/>
        </p:blipFill>
        <p:spPr>
          <a:xfrm>
            <a:off x="1800" y="0"/>
            <a:ext cx="12191040" cy="6857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3" dur="indefinite" restart="never" nodeType="tmRoot">
          <p:childTnLst>
            <p:seq>
              <p:cTn id="3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CustomShape 1"/>
          <p:cNvSpPr/>
          <p:nvPr/>
        </p:nvSpPr>
        <p:spPr>
          <a:xfrm>
            <a:off x="646200" y="452880"/>
            <a:ext cx="9403200" cy="1398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42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Thank you for your time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5" name="CustomShape 2"/>
          <p:cNvSpPr/>
          <p:nvPr/>
        </p:nvSpPr>
        <p:spPr>
          <a:xfrm>
            <a:off x="1103400" y="2053080"/>
            <a:ext cx="8945280" cy="4194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164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Developers: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44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Zavaczki Peter Tibor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44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Kadar Tibor Manasse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5" dur="indefinite" restart="never" nodeType="tmRoot">
          <p:childTnLst>
            <p:seq>
              <p:cTn id="3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CustomShape 1"/>
          <p:cNvSpPr/>
          <p:nvPr/>
        </p:nvSpPr>
        <p:spPr>
          <a:xfrm>
            <a:off x="646200" y="452880"/>
            <a:ext cx="9403200" cy="1398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1" name="CustomShape 2"/>
          <p:cNvSpPr/>
          <p:nvPr/>
        </p:nvSpPr>
        <p:spPr>
          <a:xfrm>
            <a:off x="1103400" y="2053080"/>
            <a:ext cx="8945280" cy="4194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164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Game description: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44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First Person 3D open world game built in Unreal Engine 4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164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What is Unreal Engine 4?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CustomShape 1"/>
          <p:cNvSpPr/>
          <p:nvPr/>
        </p:nvSpPr>
        <p:spPr>
          <a:xfrm>
            <a:off x="646200" y="452880"/>
            <a:ext cx="9403200" cy="895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36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Talk is cheap show me the diagrams: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24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Class diagram: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3" name="Content Placeholder 4" descr=""/>
          <p:cNvPicPr/>
          <p:nvPr/>
        </p:nvPicPr>
        <p:blipFill>
          <a:blip r:embed="rId1"/>
          <a:stretch/>
        </p:blipFill>
        <p:spPr>
          <a:xfrm>
            <a:off x="1256040" y="2452680"/>
            <a:ext cx="9553320" cy="19515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CustomShape 1"/>
          <p:cNvSpPr/>
          <p:nvPr/>
        </p:nvSpPr>
        <p:spPr>
          <a:xfrm>
            <a:off x="646200" y="452880"/>
            <a:ext cx="9403200" cy="1398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Use case diagram: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5" name="" descr=""/>
          <p:cNvPicPr/>
          <p:nvPr/>
        </p:nvPicPr>
        <p:blipFill>
          <a:blip r:embed="rId1"/>
          <a:stretch/>
        </p:blipFill>
        <p:spPr>
          <a:xfrm>
            <a:off x="3787920" y="593640"/>
            <a:ext cx="4618800" cy="56667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CustomShape 1"/>
          <p:cNvSpPr/>
          <p:nvPr/>
        </p:nvSpPr>
        <p:spPr>
          <a:xfrm>
            <a:off x="646200" y="452880"/>
            <a:ext cx="9403200" cy="1398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Activity diagram: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7" name="" descr=""/>
          <p:cNvPicPr/>
          <p:nvPr/>
        </p:nvPicPr>
        <p:blipFill>
          <a:blip r:embed="rId1"/>
          <a:stretch/>
        </p:blipFill>
        <p:spPr>
          <a:xfrm>
            <a:off x="4368240" y="455400"/>
            <a:ext cx="2764080" cy="56710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CustomShape 1"/>
          <p:cNvSpPr/>
          <p:nvPr/>
        </p:nvSpPr>
        <p:spPr>
          <a:xfrm>
            <a:off x="2190960" y="2052720"/>
            <a:ext cx="6770880" cy="4194360"/>
          </a:xfrm>
          <a:prstGeom prst="rect">
            <a:avLst/>
          </a:prstGeom>
          <a:solidFill>
            <a:schemeClr val="tx1">
              <a:alpha val="94000"/>
            </a:schemeClr>
          </a:solidFill>
          <a:ln>
            <a:rou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/>
        </p:style>
      </p:sp>
      <p:sp>
        <p:nvSpPr>
          <p:cNvPr id="99" name="CustomShape 2"/>
          <p:cNvSpPr/>
          <p:nvPr/>
        </p:nvSpPr>
        <p:spPr>
          <a:xfrm>
            <a:off x="646200" y="452880"/>
            <a:ext cx="9403200" cy="1398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Communication diagram: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0" name="Content Placeholder 4" descr=""/>
          <p:cNvPicPr/>
          <p:nvPr/>
        </p:nvPicPr>
        <p:blipFill>
          <a:blip r:embed="rId1"/>
          <a:stretch/>
        </p:blipFill>
        <p:spPr>
          <a:xfrm>
            <a:off x="2283120" y="2052720"/>
            <a:ext cx="6586200" cy="41943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CustomShape 1"/>
          <p:cNvSpPr/>
          <p:nvPr/>
        </p:nvSpPr>
        <p:spPr>
          <a:xfrm>
            <a:off x="646200" y="452880"/>
            <a:ext cx="9403200" cy="1398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Deployment diagram: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2" name="Content Placeholder 4" descr=""/>
          <p:cNvPicPr/>
          <p:nvPr/>
        </p:nvPicPr>
        <p:blipFill>
          <a:blip r:embed="rId1"/>
          <a:stretch/>
        </p:blipFill>
        <p:spPr>
          <a:xfrm>
            <a:off x="1328040" y="1162800"/>
            <a:ext cx="9290160" cy="48175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CustomShape 1"/>
          <p:cNvSpPr/>
          <p:nvPr/>
        </p:nvSpPr>
        <p:spPr>
          <a:xfrm>
            <a:off x="646200" y="452880"/>
            <a:ext cx="9403200" cy="1398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General System Architecture diagram: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4" name="" descr=""/>
          <p:cNvPicPr/>
          <p:nvPr/>
        </p:nvPicPr>
        <p:blipFill>
          <a:blip r:embed="rId1"/>
          <a:stretch/>
        </p:blipFill>
        <p:spPr>
          <a:xfrm>
            <a:off x="1943280" y="1956960"/>
            <a:ext cx="8571240" cy="25225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CustomShape 1"/>
          <p:cNvSpPr/>
          <p:nvPr/>
        </p:nvSpPr>
        <p:spPr>
          <a:xfrm>
            <a:off x="646200" y="452880"/>
            <a:ext cx="9403200" cy="1398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Sequence diagram: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6" name="" descr=""/>
          <p:cNvPicPr/>
          <p:nvPr/>
        </p:nvPicPr>
        <p:blipFill>
          <a:blip r:embed="rId1"/>
          <a:stretch/>
        </p:blipFill>
        <p:spPr>
          <a:xfrm>
            <a:off x="1378080" y="1164960"/>
            <a:ext cx="9438480" cy="45237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112</TotalTime>
  <Application>LibreOffice/5.3.1.2$Windows_X86_64 LibreOffice_project/e80a0e0fd1875e1696614d24c32df0f95f03deb2</Application>
  <Words>67</Words>
  <Paragraphs>15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2017-11-20T17:54:05Z</dcterms:created>
  <dc:creator>Kadar Tibor</dc:creator>
  <dc:description/>
  <dc:language>en-US</dc:language>
  <cp:lastModifiedBy/>
  <dcterms:modified xsi:type="dcterms:W3CDTF">2018-01-15T16:35:21Z</dcterms:modified>
  <cp:revision>13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Widescreen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15</vt:i4>
  </property>
</Properties>
</file>